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4" r:id="rId4"/>
    <p:sldId id="258" r:id="rId5"/>
    <p:sldId id="259" r:id="rId6"/>
    <p:sldId id="261" r:id="rId7"/>
    <p:sldId id="263" r:id="rId8"/>
    <p:sldId id="265" r:id="rId9"/>
    <p:sldId id="266" r:id="rId10"/>
    <p:sldId id="267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6" autoAdjust="0"/>
    <p:restoredTop sz="94595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D4ED6-59EF-494D-9B82-8DFA4556C75C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56AB3C-233E-4592-A48C-361E8B7376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6AB3C-233E-4592-A48C-361E8B73762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32657"/>
            <a:ext cx="8604448" cy="324036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dirty="0" smtClean="0"/>
              <a:t>Фольклорные жанры в развитии речи детей младшего дошкольного возраста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717031"/>
            <a:ext cx="7772400" cy="1094279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                                    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C:\Users\user\Desktop\картин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2937"/>
            <a:ext cx="5801121" cy="4005063"/>
          </a:xfrm>
          <a:prstGeom prst="rect">
            <a:avLst/>
          </a:prstGeom>
          <a:noFill/>
        </p:spPr>
      </p:pic>
    </p:spTree>
  </p:cSld>
  <p:clrMapOvr>
    <a:masterClrMapping/>
  </p:clrMapOvr>
  <p:transition advTm="10795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Работа с педагогами</a:t>
            </a:r>
            <a:endParaRPr lang="ru-RU" dirty="0"/>
          </a:p>
        </p:txBody>
      </p:sp>
      <p:sp>
        <p:nvSpPr>
          <p:cNvPr id="4" name="Выноска-облако 3"/>
          <p:cNvSpPr/>
          <p:nvPr/>
        </p:nvSpPr>
        <p:spPr>
          <a:xfrm>
            <a:off x="4572000" y="2204864"/>
            <a:ext cx="4572000" cy="2808312"/>
          </a:xfrm>
          <a:prstGeom prst="cloudCallou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Картотека фольклора для режимных моментов </a:t>
            </a:r>
            <a:endParaRPr lang="ru-RU" sz="2800" dirty="0"/>
          </a:p>
        </p:txBody>
      </p:sp>
      <p:sp>
        <p:nvSpPr>
          <p:cNvPr id="5" name="Выноска-облако 4"/>
          <p:cNvSpPr/>
          <p:nvPr/>
        </p:nvSpPr>
        <p:spPr>
          <a:xfrm rot="11028735" flipV="1">
            <a:off x="744774" y="3428314"/>
            <a:ext cx="4364740" cy="3027287"/>
          </a:xfrm>
          <a:prstGeom prst="cloudCallo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2400" dirty="0" smtClean="0"/>
              <a:t>Открытые мероприятия  для педагогов с использованием фольклора</a:t>
            </a:r>
          </a:p>
        </p:txBody>
      </p:sp>
      <p:sp>
        <p:nvSpPr>
          <p:cNvPr id="6" name="Выноска-облако 5"/>
          <p:cNvSpPr/>
          <p:nvPr/>
        </p:nvSpPr>
        <p:spPr>
          <a:xfrm flipH="1">
            <a:off x="0" y="1124744"/>
            <a:ext cx="4572000" cy="2016224"/>
          </a:xfrm>
          <a:prstGeom prst="cloudCallou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2800" dirty="0" smtClean="0"/>
              <a:t>Консультации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67544" y="4653136"/>
            <a:ext cx="4176463" cy="1944217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4.Беседа «Как выбрать полезную сказку для малыша»</a:t>
            </a:r>
          </a:p>
        </p:txBody>
      </p:sp>
      <p:sp>
        <p:nvSpPr>
          <p:cNvPr id="3" name="Овал 2"/>
          <p:cNvSpPr/>
          <p:nvPr/>
        </p:nvSpPr>
        <p:spPr>
          <a:xfrm>
            <a:off x="152400" y="1052736"/>
            <a:ext cx="3411488" cy="1872208"/>
          </a:xfrm>
          <a:prstGeom prst="ellipse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1.Консультация «Роль фольклора в развитии детей»</a:t>
            </a:r>
          </a:p>
        </p:txBody>
      </p:sp>
      <p:sp>
        <p:nvSpPr>
          <p:cNvPr id="4" name="Овал 3"/>
          <p:cNvSpPr/>
          <p:nvPr/>
        </p:nvSpPr>
        <p:spPr>
          <a:xfrm>
            <a:off x="1691680" y="2924944"/>
            <a:ext cx="3888432" cy="16561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3.Картотека </a:t>
            </a:r>
            <a:r>
              <a:rPr lang="ru-RU" dirty="0" err="1" smtClean="0"/>
              <a:t>потешек</a:t>
            </a:r>
            <a:r>
              <a:rPr lang="ru-RU" dirty="0" smtClean="0"/>
              <a:t> и сказок для детей младшего возраста.</a:t>
            </a:r>
          </a:p>
        </p:txBody>
      </p:sp>
      <p:sp>
        <p:nvSpPr>
          <p:cNvPr id="5" name="Овал 4"/>
          <p:cNvSpPr/>
          <p:nvPr/>
        </p:nvSpPr>
        <p:spPr>
          <a:xfrm>
            <a:off x="5148064" y="1124744"/>
            <a:ext cx="3672408" cy="1944216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2.Показ ролика   «</a:t>
            </a:r>
            <a:r>
              <a:rPr lang="ru-RU" dirty="0" err="1" smtClean="0"/>
              <a:t>Потешки</a:t>
            </a:r>
            <a:r>
              <a:rPr lang="ru-RU" dirty="0" smtClean="0"/>
              <a:t>  в жизни нашей группы»</a:t>
            </a:r>
          </a:p>
        </p:txBody>
      </p:sp>
      <p:sp>
        <p:nvSpPr>
          <p:cNvPr id="6" name="Овал 5"/>
          <p:cNvSpPr/>
          <p:nvPr/>
        </p:nvSpPr>
        <p:spPr>
          <a:xfrm>
            <a:off x="4932040" y="4221088"/>
            <a:ext cx="3960440" cy="1982688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Привлечение родителей к участию в мероприятиях с использованием малых фольклорных форм.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260648"/>
            <a:ext cx="6984776" cy="584775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ru-RU" sz="2800" dirty="0" smtClean="0"/>
              <a:t>          Работа</a:t>
            </a:r>
            <a:r>
              <a:rPr lang="ru-RU" dirty="0" smtClean="0"/>
              <a:t>  </a:t>
            </a:r>
            <a:r>
              <a:rPr lang="ru-RU" sz="3200" dirty="0" smtClean="0"/>
              <a:t>с родителями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548680"/>
            <a:ext cx="6984776" cy="54107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Речь занимает центральное место в процессе психического развития детей, развитие речи внутренне связано  с развитием мышления и развитием сознания в целом, овладение родным языком и развитие речи является одним из важных приобретений ребёнка в дошкольном возрасте. Малые фольклорные формы привлекают внимание малышей к предметам, животным и людям, увеличивают запас слов. Звучность ритмичность, напевность и занимательность фольклора привлекают детей, вызывают желание повторить, запомнить , что в свою очередь способствует развитию речи малыша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</p:spTree>
  </p:cSld>
  <p:clrMapOvr>
    <a:masterClrMapping/>
  </p:clrMapOvr>
  <p:transition advTm="172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 Тип проекта: познавательно- игровой</a:t>
            </a:r>
          </a:p>
          <a:p>
            <a:r>
              <a:rPr lang="ru-RU" dirty="0" smtClean="0"/>
              <a:t>Продолжительность :долгосрочный</a:t>
            </a:r>
          </a:p>
          <a:p>
            <a:r>
              <a:rPr lang="ru-RU" dirty="0" smtClean="0"/>
              <a:t>Участники: воспитатели, дети, сотрудники ДОУ, родители                   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ru-RU" dirty="0" smtClean="0"/>
              <a:t>         О проекте</a:t>
            </a:r>
            <a:endParaRPr lang="ru-RU" dirty="0"/>
          </a:p>
        </p:txBody>
      </p:sp>
      <p:pic>
        <p:nvPicPr>
          <p:cNvPr id="1026" name="Picture 2" descr="C:\Users\user\Desktop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001" y="3212977"/>
            <a:ext cx="4250368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Развитие у детей младшего дошкольного возраста речи, интереса и внимания к окружающему миру, народному слову и народным обычаям, воспитание художественного вкуса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ru-RU" dirty="0" smtClean="0"/>
              <a:t>Цель проекта</a:t>
            </a:r>
            <a:endParaRPr lang="ru-RU" dirty="0"/>
          </a:p>
        </p:txBody>
      </p:sp>
      <p:pic>
        <p:nvPicPr>
          <p:cNvPr id="2050" name="Picture 2" descr="C:\Users\user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3861049"/>
            <a:ext cx="1872208" cy="25624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  <a:solidFill>
            <a:schemeClr val="accent6"/>
          </a:solidFill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Формирование раннего восприятия звуковой культуры речи на основе ритмико-мелодической структуры языка в малых формах фольклора</a:t>
            </a:r>
          </a:p>
          <a:p>
            <a:r>
              <a:rPr lang="ru-RU" dirty="0" smtClean="0"/>
              <a:t>Развитие слухового внимания, понимания речи, звукоподражания, активизация словаря</a:t>
            </a:r>
          </a:p>
          <a:p>
            <a:r>
              <a:rPr lang="ru-RU" dirty="0" smtClean="0"/>
              <a:t>Воспитание интереса к художественной литературе, формирование способности к целостному восприятию произведений разных жанров и эмоциональной отзывчивости на них.</a:t>
            </a:r>
          </a:p>
          <a:p>
            <a:r>
              <a:rPr lang="ru-RU" dirty="0" smtClean="0"/>
              <a:t>Совершенствование системы взаимодействия с родителями в процессе работы.</a:t>
            </a:r>
          </a:p>
          <a:p>
            <a:r>
              <a:rPr lang="ru-RU" dirty="0" smtClean="0"/>
              <a:t>Развитие речи малышей.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 Задачи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92500"/>
          </a:bodyPr>
          <a:lstStyle/>
          <a:p>
            <a:r>
              <a:rPr lang="ru-RU" dirty="0" smtClean="0"/>
              <a:t>У детей в процессе развития интереса к устному народному творчеству сформируются первичные навыки восприятия фонематической и лексической сторон речи </a:t>
            </a:r>
          </a:p>
          <a:p>
            <a:r>
              <a:rPr lang="ru-RU" dirty="0" smtClean="0"/>
              <a:t>За счет обогащения словаря новыми словами, оборотами, выражениями воспитанники овладеют навыками общения с взрослыми и сверстниками</a:t>
            </a:r>
          </a:p>
          <a:p>
            <a:r>
              <a:rPr lang="ru-RU" dirty="0" smtClean="0"/>
              <a:t>У родителей сформируется понимание необходимости использования фольклора в развитии речи малышей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ru-RU" dirty="0" smtClean="0"/>
              <a:t>Ожидаемый результат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dirty="0" smtClean="0"/>
              <a:t>Подбор фольклорного материала;</a:t>
            </a:r>
          </a:p>
          <a:p>
            <a:r>
              <a:rPr lang="ru-RU" dirty="0" smtClean="0"/>
              <a:t>Составление картотеки фольклорных произведений для режимных моментов;</a:t>
            </a:r>
          </a:p>
          <a:p>
            <a:r>
              <a:rPr lang="ru-RU" dirty="0" smtClean="0"/>
              <a:t>Подбор иллюстраций к фольклорным произведениям</a:t>
            </a:r>
          </a:p>
          <a:p>
            <a:r>
              <a:rPr lang="ru-RU" dirty="0" smtClean="0"/>
              <a:t>Открытое мероприятие для педагогов</a:t>
            </a:r>
          </a:p>
          <a:p>
            <a:r>
              <a:rPr lang="ru-RU" dirty="0" smtClean="0"/>
              <a:t>Презентация проекта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/>
              <a:t>Этап № 1 (подготовительный)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Капля 9"/>
          <p:cNvSpPr/>
          <p:nvPr/>
        </p:nvSpPr>
        <p:spPr>
          <a:xfrm>
            <a:off x="2915816" y="3140968"/>
            <a:ext cx="5112568" cy="2952328"/>
          </a:xfrm>
          <a:prstGeom prst="teardrop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РАБОТА С РОДИТЕЛЯМИ</a:t>
            </a:r>
            <a:endParaRPr lang="ru-RU" dirty="0"/>
          </a:p>
        </p:txBody>
      </p:sp>
      <p:sp>
        <p:nvSpPr>
          <p:cNvPr id="12" name="Капля 11"/>
          <p:cNvSpPr/>
          <p:nvPr/>
        </p:nvSpPr>
        <p:spPr>
          <a:xfrm>
            <a:off x="4499992" y="764704"/>
            <a:ext cx="4248472" cy="2880320"/>
          </a:xfrm>
          <a:prstGeom prst="teardrop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РАБОТА С ПЕДАГОГАМИ</a:t>
            </a:r>
            <a:endParaRPr lang="ru-RU" dirty="0"/>
          </a:p>
        </p:txBody>
      </p:sp>
      <p:sp>
        <p:nvSpPr>
          <p:cNvPr id="13" name="Капля 12"/>
          <p:cNvSpPr/>
          <p:nvPr/>
        </p:nvSpPr>
        <p:spPr>
          <a:xfrm>
            <a:off x="0" y="1484784"/>
            <a:ext cx="4248472" cy="3960440"/>
          </a:xfrm>
          <a:prstGeom prst="teardrop">
            <a:avLst/>
          </a:prstGeom>
          <a:solidFill>
            <a:schemeClr val="accent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СОВМЕСТНАЯ ДЕЯТЕЛЬНОСТЬ С ДЕТЬМИ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dirty="0" smtClean="0"/>
              <a:t>Этап №2(основной)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/>
              <a:t>Работа с детьми</a:t>
            </a:r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395537" y="1124744"/>
            <a:ext cx="3096344" cy="2232247"/>
          </a:xfrm>
          <a:prstGeom prst="bevel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ОБРАЗОВАТЕЛЬНАЯ </a:t>
            </a:r>
          </a:p>
          <a:p>
            <a:pPr algn="ctr"/>
            <a:r>
              <a:rPr lang="ru-RU" dirty="0" smtClean="0"/>
              <a:t>ДЕЯТЕЛЬНОСТЬ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5" name="Багетная рамка 4"/>
          <p:cNvSpPr/>
          <p:nvPr/>
        </p:nvSpPr>
        <p:spPr>
          <a:xfrm>
            <a:off x="0" y="4439217"/>
            <a:ext cx="4008512" cy="2418783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РАССМАТРИВАНИЕ ИЛЛЮСТРАЦИЙ</a:t>
            </a:r>
            <a:endParaRPr lang="ru-RU" dirty="0"/>
          </a:p>
        </p:txBody>
      </p:sp>
      <p:sp>
        <p:nvSpPr>
          <p:cNvPr id="6" name="Багетная рамка 5"/>
          <p:cNvSpPr/>
          <p:nvPr/>
        </p:nvSpPr>
        <p:spPr>
          <a:xfrm>
            <a:off x="5292080" y="1196752"/>
            <a:ext cx="3528392" cy="2160240"/>
          </a:xfrm>
          <a:prstGeom prst="bevel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РЕЖИМНЫЕ МОМЕНТЫ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</p:txBody>
      </p:sp>
      <p:sp>
        <p:nvSpPr>
          <p:cNvPr id="7" name="Багетная рамка 6"/>
          <p:cNvSpPr/>
          <p:nvPr/>
        </p:nvSpPr>
        <p:spPr>
          <a:xfrm>
            <a:off x="5148064" y="4293096"/>
            <a:ext cx="3995936" cy="2564904"/>
          </a:xfrm>
          <a:prstGeom prst="bevel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ИЗОДЕЯТЕЛЬНОСТЬ</a:t>
            </a:r>
            <a:endParaRPr lang="ru-RU" dirty="0"/>
          </a:p>
        </p:txBody>
      </p:sp>
      <p:sp>
        <p:nvSpPr>
          <p:cNvPr id="8" name="Багетная рамка 7"/>
          <p:cNvSpPr/>
          <p:nvPr/>
        </p:nvSpPr>
        <p:spPr>
          <a:xfrm>
            <a:off x="2555776" y="2348880"/>
            <a:ext cx="4176464" cy="2736304"/>
          </a:xfrm>
          <a:prstGeom prst="bevel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ИГРЫ</a:t>
            </a:r>
          </a:p>
          <a:p>
            <a:pPr algn="ctr"/>
            <a:r>
              <a:rPr lang="ru-RU" dirty="0" smtClean="0"/>
              <a:t>(дидактические</a:t>
            </a:r>
          </a:p>
          <a:p>
            <a:pPr algn="ctr"/>
            <a:r>
              <a:rPr lang="ru-RU" dirty="0" smtClean="0"/>
              <a:t>подвижные, хороводные, драматизации, театрализованные)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270</TotalTime>
  <Words>375</Words>
  <Application>Microsoft Office PowerPoint</Application>
  <PresentationFormat>Экран (4:3)</PresentationFormat>
  <Paragraphs>55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Фольклорные жанры в развитии речи детей младшего дошкольного возраста</vt:lpstr>
      <vt:lpstr>АКТУАЛЬНОСТЬ</vt:lpstr>
      <vt:lpstr>         О проекте</vt:lpstr>
      <vt:lpstr>Цель проекта</vt:lpstr>
      <vt:lpstr>                  Задачи</vt:lpstr>
      <vt:lpstr>Ожидаемый результат</vt:lpstr>
      <vt:lpstr>Этап № 1 (подготовительный)</vt:lpstr>
      <vt:lpstr>Этап №2(основной)</vt:lpstr>
      <vt:lpstr>Работа с детьми</vt:lpstr>
      <vt:lpstr>Работа с педагогами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Фольклорные жанры в развитии речи детей младшего дошкольного возраста</dc:title>
  <dc:creator>user</dc:creator>
  <cp:lastModifiedBy>user</cp:lastModifiedBy>
  <cp:revision>37</cp:revision>
  <dcterms:created xsi:type="dcterms:W3CDTF">2016-02-11T12:21:35Z</dcterms:created>
  <dcterms:modified xsi:type="dcterms:W3CDTF">2016-02-11T18:34:25Z</dcterms:modified>
</cp:coreProperties>
</file>