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6" r:id="rId3"/>
    <p:sldId id="257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3EAC-AFBC-42AD-9A15-2FE6A8E75DEB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D48A-79E1-4FFF-96BB-0CA7242B33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BD48A-79E1-4FFF-96BB-0CA7242B33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0FC3C4-0F4F-4B85-912D-6FEE4901AA16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0C6747-187A-4A59-B1C6-C3DB8EF9C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46640" cy="2961675"/>
          </a:xfrm>
        </p:spPr>
        <p:txBody>
          <a:bodyPr>
            <a:normAutofit/>
          </a:bodyPr>
          <a:lstStyle/>
          <a:p>
            <a:r>
              <a:rPr lang="ru-RU" dirty="0" smtClean="0"/>
              <a:t> КОММУНИКАТИВНО-РЕЧЕВОЕ РАЗВИТИЕ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2400" cy="1554346"/>
          </a:xfrm>
        </p:spPr>
        <p:txBody>
          <a:bodyPr/>
          <a:lstStyle/>
          <a:p>
            <a:r>
              <a:rPr lang="ru-RU" b="1" i="1" dirty="0" smtClean="0"/>
              <a:t>МБДОУ «Детский сад «Березка»</a:t>
            </a:r>
          </a:p>
          <a:p>
            <a:endParaRPr lang="ru-RU" sz="1800" b="1" i="1" dirty="0" smtClean="0">
              <a:solidFill>
                <a:srgbClr val="FFFF00"/>
              </a:solidFill>
            </a:endParaRPr>
          </a:p>
          <a:p>
            <a:r>
              <a:rPr lang="ru-RU" sz="1800" b="1" i="1" dirty="0" smtClean="0">
                <a:solidFill>
                  <a:srgbClr val="FFFF00"/>
                </a:solidFill>
              </a:rPr>
              <a:t>Воспитатель: </a:t>
            </a:r>
            <a:r>
              <a:rPr lang="ru-RU" sz="1800" b="1" i="1" dirty="0" err="1" smtClean="0">
                <a:solidFill>
                  <a:srgbClr val="FFFF00"/>
                </a:solidFill>
              </a:rPr>
              <a:t>Сигаева</a:t>
            </a:r>
            <a:r>
              <a:rPr lang="ru-RU" sz="1800" b="1" i="1" dirty="0" smtClean="0">
                <a:solidFill>
                  <a:srgbClr val="FFFF00"/>
                </a:solidFill>
              </a:rPr>
              <a:t> Л.В.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РЕЗУЛЬТАТ</a:t>
            </a:r>
            <a:endParaRPr lang="ru-RU" dirty="0"/>
          </a:p>
        </p:txBody>
      </p:sp>
      <p:pic>
        <p:nvPicPr>
          <p:cNvPr id="3074" name="Picture 2" descr="C:\Users\user\Desktop\Новая папка (5)\SDC1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42984"/>
            <a:ext cx="4917888" cy="5310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1214422"/>
            <a:ext cx="3501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 СФОРМИРОВАННОСТЬ У ДЕТЕЙ ЗНАЧИМЫХ КОММУНИКАТИВНО- РЕЧЕВЫХ УМЕНИЙ И  НАВЫКОВ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 РЕФЛЕКСИЯ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САМОСТОЯТЕЛЬНОСТЬ  В                                                                                                                                ОЦЕНКЕ И СУЖДЕНИЯХ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 ИНИЦИАТИВНОСТЬ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СПАСИБО ЗА ВНИМАНИЕ</a:t>
            </a:r>
            <a:endParaRPr lang="ru-RU" dirty="0"/>
          </a:p>
        </p:txBody>
      </p:sp>
      <p:pic>
        <p:nvPicPr>
          <p:cNvPr id="5122" name="Picture 2" descr="G:\DCIM\100SSCAM\SDC13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Сформировать у детей значимые коммуникативно-речевые умения и навыки, самостоятельность в оценке и суждениях.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               Цель:</a:t>
            </a:r>
            <a:endParaRPr lang="ru-RU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Приобщать детей к культуре коммуникации и овладению конструктивными способами взаимодействия с детьми и взрослыми.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Учить постановке мотивационно – познавательных целей и их достижению.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 Задачи  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ФОРМЫ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ЗАНЯТИЯ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ПРОГУЛКИ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ИГРЫ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УТРЕННИЕ И ВЕЧЕРНЕЕ ВРЕМЯНАХОЖДЕНИЕ РЕБЁНКА В ДОУ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ПРАЗДНИКИ И РАЗВЛЕЧЕНИЯ </a:t>
            </a:r>
            <a:endParaRPr lang="ru-RU" dirty="0"/>
          </a:p>
        </p:txBody>
      </p:sp>
      <p:pic>
        <p:nvPicPr>
          <p:cNvPr id="1026" name="Picture 2" descr="C:\Users\user\Desktop\фоточки с 15 года\SAM_2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369" y="1556792"/>
            <a:ext cx="5442210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pic>
        <p:nvPicPr>
          <p:cNvPr id="2" name="Picture 2" descr="C:\Users\Алевтина\Desktop\ФОТО К ПРЕЗЕНТАЦИИ\SDC13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1138"/>
            <a:ext cx="5143536" cy="4948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214422"/>
            <a:ext cx="378618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этапе завершения дошкольного</a:t>
            </a:r>
          </a:p>
          <a:p>
            <a:r>
              <a:rPr lang="ru-RU" sz="2800" dirty="0" smtClean="0"/>
              <a:t>образования ребёнок должен: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быть самостоятельным, инициативным, любознательным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Уметь взаимодействовать со сверстниками и взрослыми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Развитие речевой деятельности</a:t>
            </a:r>
          </a:p>
          <a:p>
            <a:r>
              <a:rPr lang="ru-RU" b="1" dirty="0" smtClean="0"/>
              <a:t>Поддержка мотивации общения</a:t>
            </a:r>
          </a:p>
          <a:p>
            <a:r>
              <a:rPr lang="ru-RU" b="1" dirty="0" smtClean="0"/>
              <a:t>Создание условий и обеспечение средствами для достижения цели</a:t>
            </a:r>
          </a:p>
          <a:p>
            <a:r>
              <a:rPr lang="ru-RU" b="1" dirty="0" smtClean="0"/>
              <a:t>Формирование умений создавать  «продукт» речевой деятельности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РОЛЬ ПЕДАГОГА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РАССМАТРИВАЕМЫЕ АСПЕКТЫ</a:t>
            </a:r>
            <a:endParaRPr lang="ru-RU" dirty="0"/>
          </a:p>
        </p:txBody>
      </p:sp>
      <p:pic>
        <p:nvPicPr>
          <p:cNvPr id="6146" name="Picture 2" descr="G:\DCIM\100SSCAM\SDC13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247200" cy="39290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1785926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Алевтина\Desktop\ФОТО К ПРЕЗЕНТАЦИИ\SDC12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2146" y="-6786634"/>
            <a:ext cx="9958214" cy="26060400"/>
          </a:xfrm>
          <a:prstGeom prst="rect">
            <a:avLst/>
          </a:prstGeom>
          <a:noFill/>
        </p:spPr>
      </p:pic>
      <p:pic>
        <p:nvPicPr>
          <p:cNvPr id="1027" name="Picture 3" descr="C:\Users\Алевтина\Desktop\ФОТО К ПРЕЗЕНТАЦИИ\SDC1221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4233843" cy="2465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3861048"/>
            <a:ext cx="271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ИГРЫ- ДРАМАТИЗАЦИИ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715016"/>
            <a:ext cx="316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 – РОЛЕВЫЕ ИГРЫ</a:t>
            </a:r>
            <a:endParaRPr lang="ru-RU" dirty="0"/>
          </a:p>
        </p:txBody>
      </p:sp>
      <p:pic>
        <p:nvPicPr>
          <p:cNvPr id="2" name="Picture 2" descr="C:\Users\user\Desktop\фото дет. сад\Фото0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21088"/>
            <a:ext cx="3195925" cy="18395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64533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/>
              <a:t>                   РОЛЬ </a:t>
            </a:r>
            <a:r>
              <a:rPr lang="ru-RU" dirty="0" smtClean="0"/>
              <a:t>ИГРЫ</a:t>
            </a:r>
            <a:endParaRPr lang="ru-RU" dirty="0"/>
          </a:p>
        </p:txBody>
      </p:sp>
      <p:pic>
        <p:nvPicPr>
          <p:cNvPr id="2050" name="Picture 2" descr="C:\Users\user\Desktop\Новая папка (5)\SDC13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8" y="1628800"/>
            <a:ext cx="4910447" cy="4378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1643050"/>
            <a:ext cx="385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ИГРА  - СРЕДСТВО КОММУНИКАТИВНОГО ОБЩЕНИЯ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</a:rPr>
              <a:t>ИГРА – СРЕДСТВО СОЗДАНИЯ ОБРАЗА,РАЗЫГРЫВАНИЯ РОЛИ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ИГРА-СРЕДСТВО ВСЕСТОРОННЕГО РАЗВИТИЯ ЛИЧНОСТИ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DCIM\100SSCAM\SDC13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2656"/>
            <a:ext cx="8570694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180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КОММУНИКАТИВНО-РЕЧЕВОЕ РАЗВИТИЕ ДОШКОЛЬНИКОВ</vt:lpstr>
      <vt:lpstr>                           Цель:</vt:lpstr>
      <vt:lpstr>               Задачи  </vt:lpstr>
      <vt:lpstr>             ФОРМЫ РАБОТЫ</vt:lpstr>
      <vt:lpstr>ПРЕДПОЛАГАЕМЫЙ РЕЗУЛЬТАТ</vt:lpstr>
      <vt:lpstr>        РОЛЬ ПЕДАГОГА</vt:lpstr>
      <vt:lpstr>РАССМАТРИВАЕМЫЕ АСПЕКТЫ</vt:lpstr>
      <vt:lpstr>                     РОЛЬ ИГРЫ</vt:lpstr>
      <vt:lpstr>Слайд 9</vt:lpstr>
      <vt:lpstr>                 РЕЗУЛЬТАТ</vt:lpstr>
      <vt:lpstr>           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КОММУНИКАТИВНО-РЕЧЕВОЕ РАЗВИТИЕ ДОШКОЛЬНИКОВ</dc:title>
  <dc:creator>user</dc:creator>
  <cp:lastModifiedBy>user</cp:lastModifiedBy>
  <cp:revision>29</cp:revision>
  <dcterms:created xsi:type="dcterms:W3CDTF">2014-01-20T18:09:17Z</dcterms:created>
  <dcterms:modified xsi:type="dcterms:W3CDTF">2016-03-29T18:45:57Z</dcterms:modified>
</cp:coreProperties>
</file>